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2" r:id="rId6"/>
    <p:sldId id="266" r:id="rId7"/>
    <p:sldId id="265" r:id="rId8"/>
    <p:sldId id="268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1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9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7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0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4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8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9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3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5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6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  <a:lumOff val="15000"/>
              </a:schemeClr>
            </a:gs>
            <a:gs pos="100000">
              <a:schemeClr val="bg1">
                <a:lumMod val="75000"/>
                <a:lumOff val="2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13D3A-FA17-4D36-B825-683FA84F2A7F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D0366-73EB-4D55-9E69-F93F498EF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9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CD6D-F06A-48CB-8470-DC51B36B1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UT Sans" panose="00000500000000000000" pitchFamily="50" charset="0"/>
              </a:rPr>
              <a:t>Gyroboard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07025-3A48-48E4-ABAA-6D98290B18D6}"/>
              </a:ext>
            </a:extLst>
          </p:cNvPr>
          <p:cNvSpPr txBox="1"/>
          <p:nvPr/>
        </p:nvSpPr>
        <p:spPr>
          <a:xfrm>
            <a:off x="838200" y="5142452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 panose="00000500000000000000" pitchFamily="50" charset="0"/>
              </a:rPr>
              <a:t>Autor: Andrei Vasilcoi</a:t>
            </a:r>
          </a:p>
          <a:p>
            <a:r>
              <a:rPr lang="ro-RO" dirty="0">
                <a:latin typeface="UT Sans" panose="00000500000000000000" pitchFamily="50" charset="0"/>
              </a:rPr>
              <a:t>Îndrumător</a:t>
            </a:r>
            <a:r>
              <a:rPr lang="en-US" dirty="0">
                <a:latin typeface="UT Sans" panose="00000500000000000000" pitchFamily="50" charset="0"/>
              </a:rPr>
              <a:t>: Sorin </a:t>
            </a:r>
            <a:r>
              <a:rPr lang="en-US" dirty="0" err="1">
                <a:latin typeface="UT Sans" panose="00000500000000000000" pitchFamily="50" charset="0"/>
              </a:rPr>
              <a:t>Grigorescu</a:t>
            </a:r>
            <a:endParaRPr lang="en-US" dirty="0">
              <a:latin typeface="UT Sa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4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EFCB-D225-494C-AB19-21855B7B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UT Sans" panose="00000500000000000000" pitchFamily="50" charset="0"/>
              </a:rPr>
              <a:t>Întrebări?</a:t>
            </a:r>
            <a:endParaRPr lang="en-US" dirty="0">
              <a:latin typeface="UT Sa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16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FA00-F39C-46B2-AB84-F25B83E0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T Sans" panose="00000500000000000000" pitchFamily="50" charset="0"/>
              </a:rPr>
              <a:t>Ce </a:t>
            </a:r>
            <a:r>
              <a:rPr lang="en-US" dirty="0" err="1">
                <a:latin typeface="UT Sans" panose="00000500000000000000" pitchFamily="50" charset="0"/>
              </a:rPr>
              <a:t>este</a:t>
            </a:r>
            <a:r>
              <a:rPr lang="en-US" dirty="0">
                <a:latin typeface="UT Sans" panose="00000500000000000000" pitchFamily="50" charset="0"/>
              </a:rPr>
              <a:t> </a:t>
            </a:r>
            <a:r>
              <a:rPr lang="en-US" dirty="0" err="1">
                <a:latin typeface="UT Sans" panose="00000500000000000000" pitchFamily="50" charset="0"/>
              </a:rPr>
              <a:t>Gyroboard</a:t>
            </a:r>
            <a:r>
              <a:rPr lang="en-US" dirty="0">
                <a:latin typeface="UT Sans" panose="00000500000000000000" pitchFamily="50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900E8-DB01-40DC-8A2B-245CD7A51EF1}"/>
              </a:ext>
            </a:extLst>
          </p:cNvPr>
          <p:cNvSpPr txBox="1"/>
          <p:nvPr/>
        </p:nvSpPr>
        <p:spPr>
          <a:xfrm>
            <a:off x="838200" y="1690688"/>
            <a:ext cx="87190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Alternativă la sistemele de scris neconvenționale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O metodă de a îmbina mai multe ramuri ale automaticii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Un proiect personal</a:t>
            </a:r>
          </a:p>
        </p:txBody>
      </p:sp>
    </p:spTree>
    <p:extLst>
      <p:ext uri="{BB962C8B-B14F-4D97-AF65-F5344CB8AC3E}">
        <p14:creationId xmlns:p14="http://schemas.microsoft.com/office/powerpoint/2010/main" val="182377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UT Sans" panose="00000500000000000000" pitchFamily="50" charset="0"/>
              </a:rPr>
              <a:t>Arhitectura</a:t>
            </a:r>
            <a:r>
              <a:rPr lang="en-US" dirty="0">
                <a:latin typeface="UT Sans" panose="00000500000000000000" pitchFamily="50" charset="0"/>
              </a:rPr>
              <a:t> </a:t>
            </a:r>
            <a:r>
              <a:rPr lang="ro-RO" dirty="0">
                <a:latin typeface="UT Sans" panose="00000500000000000000" pitchFamily="50" charset="0"/>
              </a:rPr>
              <a:t>și tehnologiile folosite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3F9DC-3ED0-4F84-8E49-9ED110EC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052" y="5297444"/>
            <a:ext cx="1117748" cy="119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95618C-D830-4340-9B13-C426C691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57" y="5297444"/>
            <a:ext cx="2852255" cy="1200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C3FE3B-1FEB-45FC-B2A7-9393D8076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69" y="5297444"/>
            <a:ext cx="1117748" cy="11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8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6680-77EC-436E-93E2-C7B95568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T Sans" panose="00000500000000000000" pitchFamily="50" charset="0"/>
              </a:rPr>
              <a:t>Embedded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12E7D-5815-48CC-ACD6-0CB6D0554C32}"/>
              </a:ext>
            </a:extLst>
          </p:cNvPr>
          <p:cNvSpPr txBox="1"/>
          <p:nvPr/>
        </p:nvSpPr>
        <p:spPr>
          <a:xfrm>
            <a:off x="838200" y="1690688"/>
            <a:ext cx="61013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latin typeface="UT Sans" panose="00000500000000000000" pitchFamily="50" charset="0"/>
              </a:rPr>
              <a:t>Componente folosite: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Placă de dezvoltare </a:t>
            </a:r>
            <a:r>
              <a:rPr lang="ro-RO" sz="2800" dirty="0" err="1">
                <a:latin typeface="UT Sans" panose="00000500000000000000" pitchFamily="50" charset="0"/>
              </a:rPr>
              <a:t>Arduino</a:t>
            </a:r>
            <a:endParaRPr lang="ro-RO" sz="2800" dirty="0">
              <a:latin typeface="UT Sa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MPU6050 (giroscop + accelerometru)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514AA-BE2A-4DEB-9FA5-A378AD72E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54" y="3782318"/>
            <a:ext cx="4400550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B3F0B-331A-4D98-B300-1B8BB357A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96" y="3782318"/>
            <a:ext cx="3841966" cy="2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2940-4958-46D8-A22F-4FC0A504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UT Sans" panose="00000500000000000000" pitchFamily="50" charset="0"/>
              </a:rPr>
              <a:t>Rețele neurale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4F4F6-3DF3-48BD-BF70-80BBECCEC49A}"/>
              </a:ext>
            </a:extLst>
          </p:cNvPr>
          <p:cNvSpPr txBox="1"/>
          <p:nvPr/>
        </p:nvSpPr>
        <p:spPr>
          <a:xfrm>
            <a:off x="838200" y="1690688"/>
            <a:ext cx="54809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Rețele neurale </a:t>
            </a:r>
            <a:r>
              <a:rPr lang="ro-RO" sz="2800" dirty="0" err="1">
                <a:latin typeface="UT Sans" panose="00000500000000000000" pitchFamily="50" charset="0"/>
              </a:rPr>
              <a:t>vs</a:t>
            </a:r>
            <a:r>
              <a:rPr lang="ro-RO" sz="2800" dirty="0">
                <a:latin typeface="UT Sans" panose="00000500000000000000" pitchFamily="50" charset="0"/>
              </a:rPr>
              <a:t> algoritmi clasici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Importanța datelor folosite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Implementare simplă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800" dirty="0">
              <a:latin typeface="UT Sans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76093-DA14-4FE5-BC9D-6F3D53613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05" y="3429000"/>
            <a:ext cx="6543412" cy="296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37AE-1F7B-4062-8845-705E3F37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UT Sans" panose="00000500000000000000" pitchFamily="50" charset="0"/>
              </a:rPr>
              <a:t>Predicție de privire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B6B68-562C-4158-8F59-46A48486C0EC}"/>
              </a:ext>
            </a:extLst>
          </p:cNvPr>
          <p:cNvSpPr txBox="1"/>
          <p:nvPr/>
        </p:nvSpPr>
        <p:spPr>
          <a:xfrm>
            <a:off x="838200" y="1690688"/>
            <a:ext cx="36471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Clasificator </a:t>
            </a:r>
            <a:r>
              <a:rPr lang="en-US" sz="2800" dirty="0" err="1">
                <a:latin typeface="UT Sans" panose="00000500000000000000" pitchFamily="50" charset="0"/>
              </a:rPr>
              <a:t>Haar</a:t>
            </a:r>
            <a:endParaRPr lang="ro-RO" sz="2800" dirty="0">
              <a:latin typeface="UT Sa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 err="1">
                <a:latin typeface="UT Sans" panose="00000500000000000000" pitchFamily="50" charset="0"/>
              </a:rPr>
              <a:t>OpenCV</a:t>
            </a:r>
            <a:endParaRPr lang="ro-RO" sz="2800" dirty="0">
              <a:latin typeface="UT Sa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Rețea </a:t>
            </a:r>
            <a:r>
              <a:rPr lang="ro-RO" sz="2800" dirty="0" err="1">
                <a:latin typeface="UT Sans" panose="00000500000000000000" pitchFamily="50" charset="0"/>
              </a:rPr>
              <a:t>convoluțională</a:t>
            </a:r>
            <a:endParaRPr lang="en-US" sz="2800" dirty="0">
              <a:latin typeface="UT Sans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816FA-1ACB-4118-821B-F49B2F94D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1" y="3429000"/>
            <a:ext cx="43434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B5607-D5BF-4224-8EC3-20243E2B6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07" y="3429000"/>
            <a:ext cx="602765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3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75F6-9B9B-4ADD-91FC-F8E94C37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UT Sans" panose="00000500000000000000" pitchFamily="50" charset="0"/>
              </a:rPr>
              <a:t>Predicție de text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47146-5538-4298-B032-714599AFA954}"/>
              </a:ext>
            </a:extLst>
          </p:cNvPr>
          <p:cNvSpPr txBox="1"/>
          <p:nvPr/>
        </p:nvSpPr>
        <p:spPr>
          <a:xfrm>
            <a:off x="838200" y="1690688"/>
            <a:ext cx="51219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Construire set de date 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 err="1">
                <a:latin typeface="UT Sans" panose="00000500000000000000" pitchFamily="50" charset="0"/>
              </a:rPr>
              <a:t>Vectorizarea</a:t>
            </a:r>
            <a:r>
              <a:rPr lang="ro-RO" sz="2800" dirty="0">
                <a:latin typeface="UT Sans" panose="00000500000000000000" pitchFamily="50" charset="0"/>
              </a:rPr>
              <a:t> cuvintelor</a:t>
            </a:r>
          </a:p>
        </p:txBody>
      </p:sp>
    </p:spTree>
    <p:extLst>
      <p:ext uri="{BB962C8B-B14F-4D97-AF65-F5344CB8AC3E}">
        <p14:creationId xmlns:p14="http://schemas.microsoft.com/office/powerpoint/2010/main" val="132666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9791-A4A2-41E6-A162-131E79BA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UT Sans" panose="00000500000000000000" pitchFamily="50" charset="0"/>
              </a:rPr>
              <a:t>Posibilități de dezvoltare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12DAC-5F6C-47C5-9FE0-208049537B65}"/>
              </a:ext>
            </a:extLst>
          </p:cNvPr>
          <p:cNvSpPr txBox="1"/>
          <p:nvPr/>
        </p:nvSpPr>
        <p:spPr>
          <a:xfrm>
            <a:off x="838200" y="1690688"/>
            <a:ext cx="50353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UT Sans" panose="00000500000000000000" pitchFamily="50" charset="0"/>
              </a:rPr>
              <a:t>Selec</a:t>
            </a:r>
            <a:r>
              <a:rPr lang="ro-RO" sz="2800" dirty="0">
                <a:latin typeface="UT Sans" panose="00000500000000000000" pitchFamily="50" charset="0"/>
              </a:rPr>
              <a:t>ție limbă pentru predicție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UX &amp;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800" dirty="0">
                <a:latin typeface="UT Sans" panose="00000500000000000000" pitchFamily="50" charset="0"/>
              </a:rPr>
              <a:t>Mouse pointer din privire </a:t>
            </a:r>
          </a:p>
        </p:txBody>
      </p:sp>
    </p:spTree>
    <p:extLst>
      <p:ext uri="{BB962C8B-B14F-4D97-AF65-F5344CB8AC3E}">
        <p14:creationId xmlns:p14="http://schemas.microsoft.com/office/powerpoint/2010/main" val="409937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CEA0-D1A3-4550-BFA9-A1652938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o-RO" dirty="0">
                <a:latin typeface="UT Sans" panose="00000500000000000000" pitchFamily="50" charset="0"/>
              </a:rPr>
              <a:t>Mulțumesc pentru atenție.</a:t>
            </a:r>
            <a:endParaRPr lang="en-US" dirty="0">
              <a:latin typeface="UT Sa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4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be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bec" id="{02DE60AD-E913-4348-A653-233EFFA2E5D3}" vid="{8C2A3EF6-5913-48F9-82DB-28E29C7499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101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UT Sans</vt:lpstr>
      <vt:lpstr>ebec</vt:lpstr>
      <vt:lpstr>Gyroboard</vt:lpstr>
      <vt:lpstr>Ce este Gyroboard?</vt:lpstr>
      <vt:lpstr>Arhitectura și tehnologiile folosite</vt:lpstr>
      <vt:lpstr>Embedded</vt:lpstr>
      <vt:lpstr>Rețele neurale</vt:lpstr>
      <vt:lpstr>Predicție de privire</vt:lpstr>
      <vt:lpstr>Predicție de text</vt:lpstr>
      <vt:lpstr>Posibilități de dezvoltare</vt:lpstr>
      <vt:lpstr>Mulțumesc pentru atenție.</vt:lpstr>
      <vt:lpstr>Întrebări?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Gyroboard</dc:title>
  <dc:creator>Andrei Vasilcoi</dc:creator>
  <cp:lastModifiedBy>Andrei Vasilcoi</cp:lastModifiedBy>
  <cp:revision>41</cp:revision>
  <dcterms:created xsi:type="dcterms:W3CDTF">2018-05-11T09:44:03Z</dcterms:created>
  <dcterms:modified xsi:type="dcterms:W3CDTF">2018-05-12T12:40:21Z</dcterms:modified>
</cp:coreProperties>
</file>